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0" r:id="rId4"/>
    <p:sldId id="259" r:id="rId5"/>
    <p:sldId id="257" r:id="rId6"/>
    <p:sldId id="258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5/21/21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5/21/21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5/21/21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5/21/21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5/21/21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Affective Domain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4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59130" cy="724441"/>
          </a:xfrm>
        </p:spPr>
        <p:txBody>
          <a:bodyPr/>
          <a:lstStyle/>
          <a:p>
            <a:r>
              <a:rPr lang="en-US" sz="3200" dirty="0"/>
              <a:t>Variables Contributing to Student Achievement.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4454" y="1040525"/>
            <a:ext cx="6291987" cy="57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75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488054" cy="1400530"/>
          </a:xfrm>
        </p:spPr>
        <p:txBody>
          <a:bodyPr/>
          <a:lstStyle/>
          <a:p>
            <a:r>
              <a:rPr lang="en-US" dirty="0"/>
              <a:t>Think of topics that interest you and find an intersection with affective domain.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Personal Growth</a:t>
            </a:r>
          </a:p>
          <a:p>
            <a:r>
              <a:rPr lang="en-US" sz="2800" dirty="0"/>
              <a:t>Motivation</a:t>
            </a:r>
          </a:p>
          <a:p>
            <a:r>
              <a:rPr lang="en-US" sz="2800" dirty="0"/>
              <a:t>Inspiration</a:t>
            </a:r>
          </a:p>
          <a:p>
            <a:r>
              <a:rPr lang="en-US" sz="2800" dirty="0"/>
              <a:t>Success</a:t>
            </a:r>
          </a:p>
          <a:p>
            <a:r>
              <a:rPr lang="en-US" sz="2800" dirty="0"/>
              <a:t>Leadership</a:t>
            </a:r>
          </a:p>
          <a:p>
            <a:r>
              <a:rPr lang="en-US" sz="2800" dirty="0"/>
              <a:t>Team Building</a:t>
            </a:r>
          </a:p>
          <a:p>
            <a:r>
              <a:rPr lang="en-US" sz="2800" dirty="0"/>
              <a:t>Sports </a:t>
            </a:r>
          </a:p>
        </p:txBody>
      </p:sp>
    </p:spTree>
    <p:extLst>
      <p:ext uri="{BB962C8B-B14F-4D97-AF65-F5344CB8AC3E}">
        <p14:creationId xmlns:p14="http://schemas.microsoft.com/office/powerpoint/2010/main" val="3137336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196" y="221906"/>
            <a:ext cx="4667790" cy="63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4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258" y="351995"/>
            <a:ext cx="6325483" cy="61540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32" y="6058267"/>
            <a:ext cx="1609950" cy="4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12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39" y="2326114"/>
            <a:ext cx="11259990" cy="16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08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45461"/>
          </a:xfrm>
        </p:spPr>
        <p:txBody>
          <a:bodyPr/>
          <a:lstStyle/>
          <a:p>
            <a:r>
              <a:rPr lang="en-US" dirty="0"/>
              <a:t>          Soft Skills versus Hard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Attitude	</a:t>
            </a:r>
          </a:p>
          <a:p>
            <a:r>
              <a:rPr lang="en-US" dirty="0"/>
              <a:t>Motivation</a:t>
            </a:r>
          </a:p>
          <a:p>
            <a:r>
              <a:rPr lang="en-US" dirty="0"/>
              <a:t>Goal setting</a:t>
            </a:r>
          </a:p>
          <a:p>
            <a:r>
              <a:rPr lang="en-US" dirty="0"/>
              <a:t>Positive affirmations</a:t>
            </a:r>
          </a:p>
          <a:p>
            <a:r>
              <a:rPr lang="en-US" dirty="0"/>
              <a:t>Managing anxiety</a:t>
            </a:r>
          </a:p>
          <a:p>
            <a:r>
              <a:rPr lang="en-US" dirty="0"/>
              <a:t>Self confidence</a:t>
            </a:r>
          </a:p>
          <a:p>
            <a:r>
              <a:rPr lang="en-US" dirty="0"/>
              <a:t>Leadership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Study Skills</a:t>
            </a:r>
          </a:p>
          <a:p>
            <a:r>
              <a:rPr lang="en-US" dirty="0"/>
              <a:t>Reading the Textbook</a:t>
            </a:r>
          </a:p>
          <a:p>
            <a:r>
              <a:rPr lang="en-US" dirty="0"/>
              <a:t>Note taking</a:t>
            </a:r>
          </a:p>
          <a:p>
            <a:r>
              <a:rPr lang="en-US" dirty="0"/>
              <a:t>Test preparation</a:t>
            </a:r>
          </a:p>
          <a:p>
            <a:r>
              <a:rPr lang="en-US" dirty="0"/>
              <a:t>Test taking</a:t>
            </a:r>
          </a:p>
          <a:p>
            <a:r>
              <a:rPr lang="en-US" dirty="0"/>
              <a:t>Learning from your mistakes</a:t>
            </a:r>
          </a:p>
          <a:p>
            <a:r>
              <a:rPr lang="en-US" dirty="0"/>
              <a:t>Time management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197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906" y="1853248"/>
            <a:ext cx="8946541" cy="4195481"/>
          </a:xfrm>
        </p:spPr>
        <p:txBody>
          <a:bodyPr>
            <a:noAutofit/>
          </a:bodyPr>
          <a:lstStyle/>
          <a:p>
            <a:r>
              <a:rPr lang="en-US" sz="3600" u="sng" dirty="0"/>
              <a:t>Math Study Skills Workbook</a:t>
            </a:r>
            <a:r>
              <a:rPr lang="en-US" sz="3600" dirty="0"/>
              <a:t> 5</a:t>
            </a:r>
            <a:r>
              <a:rPr lang="en-US" sz="3600" baseline="30000" dirty="0"/>
              <a:t>th</a:t>
            </a:r>
            <a:r>
              <a:rPr lang="en-US" sz="3600" dirty="0"/>
              <a:t> ed. by Dr. Paul </a:t>
            </a:r>
            <a:r>
              <a:rPr lang="en-US" sz="3600" dirty="0" err="1"/>
              <a:t>Nolting</a:t>
            </a:r>
            <a:endParaRPr lang="en-US" sz="3600" dirty="0"/>
          </a:p>
          <a:p>
            <a:r>
              <a:rPr lang="en-US" sz="3600" u="sng" dirty="0"/>
              <a:t>Becoming a Master Student</a:t>
            </a:r>
            <a:r>
              <a:rPr lang="en-US" sz="3600" dirty="0"/>
              <a:t> 16</a:t>
            </a:r>
            <a:r>
              <a:rPr lang="en-US" sz="3600" baseline="30000" dirty="0"/>
              <a:t>th</a:t>
            </a:r>
            <a:r>
              <a:rPr lang="en-US" sz="3600" dirty="0"/>
              <a:t> ed. by David Ellis</a:t>
            </a:r>
          </a:p>
          <a:p>
            <a:r>
              <a:rPr lang="en-US" sz="3600" u="sng" dirty="0"/>
              <a:t>On Course; Strategies for Creating Success in College and Life </a:t>
            </a:r>
          </a:p>
          <a:p>
            <a:pPr marL="0" indent="0">
              <a:buNone/>
            </a:pPr>
            <a:r>
              <a:rPr lang="en-US" sz="3600" dirty="0"/>
              <a:t>      9</a:t>
            </a:r>
            <a:r>
              <a:rPr lang="en-US" sz="3600" baseline="30000" dirty="0"/>
              <a:t>th</a:t>
            </a:r>
            <a:r>
              <a:rPr lang="en-US" sz="3600" dirty="0"/>
              <a:t> ed. by Dr. Skip Downing</a:t>
            </a:r>
          </a:p>
        </p:txBody>
      </p:sp>
    </p:spTree>
    <p:extLst>
      <p:ext uri="{BB962C8B-B14F-4D97-AF65-F5344CB8AC3E}">
        <p14:creationId xmlns:p14="http://schemas.microsoft.com/office/powerpoint/2010/main" val="1675533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266</TotalTime>
  <Words>111</Words>
  <Application>Microsoft Macintosh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Affective Domain</vt:lpstr>
      <vt:lpstr>Variables Contributing to Student Achievement.</vt:lpstr>
      <vt:lpstr>Think of topics that interest you and find an intersection with affective domain. </vt:lpstr>
      <vt:lpstr>PowerPoint Presentation</vt:lpstr>
      <vt:lpstr>PowerPoint Presentation</vt:lpstr>
      <vt:lpstr>PowerPoint Presentation</vt:lpstr>
      <vt:lpstr>          Soft Skills versus Hard Skills</vt:lpstr>
      <vt:lpstr>                      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Affective Domain</dc:title>
  <dc:creator>user</dc:creator>
  <cp:lastModifiedBy>John Fuhrmann</cp:lastModifiedBy>
  <cp:revision>8</cp:revision>
  <dcterms:created xsi:type="dcterms:W3CDTF">2021-05-14T19:30:42Z</dcterms:created>
  <dcterms:modified xsi:type="dcterms:W3CDTF">2021-05-21T18:33:45Z</dcterms:modified>
</cp:coreProperties>
</file>