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6" r:id="rId2"/>
    <p:sldId id="258" r:id="rId3"/>
    <p:sldId id="262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2"/>
    <p:restoredTop sz="94682"/>
  </p:normalViewPr>
  <p:slideViewPr>
    <p:cSldViewPr snapToGrid="0" snapToObjects="1">
      <p:cViewPr varScale="1">
        <p:scale>
          <a:sx n="127" d="100"/>
          <a:sy n="127" d="100"/>
        </p:scale>
        <p:origin x="4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70FC1-B858-DE44-AF4F-D73A73D7D512}" type="datetimeFigureOut">
              <a:rPr lang="en-US" smtClean="0"/>
              <a:t>3/21/17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82A7E-C915-5942-B56A-A576D248B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21, 2017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21,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tiff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Tech-Proof Your Posture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 your homework and get rid of the hunch!</a:t>
            </a:r>
            <a:endParaRPr lang="en-US" dirty="0"/>
          </a:p>
        </p:txBody>
      </p:sp>
      <p:pic>
        <p:nvPicPr>
          <p:cNvPr id="4" name="Picture 3" descr="evolution-of-man-to-compute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" y="406400"/>
            <a:ext cx="7399609" cy="26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9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Teach your body a new way to sit/move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Step 1 &amp; 2 won’t last unless we make it permanent!</a:t>
            </a:r>
          </a:p>
          <a:p>
            <a:r>
              <a:rPr lang="en-US" dirty="0" smtClean="0"/>
              <a:t>Educating the neuromuscular system = changing the way we move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Practice posture and movement patterns</a:t>
            </a:r>
          </a:p>
          <a:p>
            <a:r>
              <a:rPr lang="en-US" dirty="0" smtClean="0"/>
              <a:t>At first, it may be awkward, but eventually should become relaxed</a:t>
            </a:r>
          </a:p>
          <a:p>
            <a:r>
              <a:rPr lang="en-US" dirty="0" smtClean="0"/>
              <a:t>Don’t overdo it (and cause another compensation!)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36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need:</a:t>
            </a:r>
          </a:p>
          <a:p>
            <a:pPr lvl="1"/>
            <a:r>
              <a:rPr lang="en-US" dirty="0" smtClean="0"/>
              <a:t>Mat</a:t>
            </a:r>
          </a:p>
          <a:p>
            <a:pPr lvl="1"/>
            <a:r>
              <a:rPr lang="en-US" dirty="0" smtClean="0"/>
              <a:t>Foam roller</a:t>
            </a:r>
          </a:p>
          <a:p>
            <a:pPr lvl="1"/>
            <a:r>
              <a:rPr lang="en-US" dirty="0" smtClean="0"/>
              <a:t>Tennis ball</a:t>
            </a:r>
          </a:p>
          <a:p>
            <a:pPr lvl="1"/>
            <a:r>
              <a:rPr lang="en-US" smtClean="0"/>
              <a:t>Wall</a:t>
            </a:r>
            <a:endParaRPr lang="en-US" dirty="0" smtClean="0"/>
          </a:p>
          <a:p>
            <a:pPr lvl="1"/>
            <a:r>
              <a:rPr lang="en-US" dirty="0" smtClean="0"/>
              <a:t>Partner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31281"/>
          </a:xfrm>
        </p:spPr>
        <p:txBody>
          <a:bodyPr/>
          <a:lstStyle/>
          <a:p>
            <a:r>
              <a:rPr lang="en-US" dirty="0" smtClean="0"/>
              <a:t>Foam Roller T-Spine Mobility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85" y="2060132"/>
            <a:ext cx="4680451" cy="3094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8381" y="2060132"/>
            <a:ext cx="23714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Extend the upper back over the foam roller slowly. </a:t>
            </a:r>
          </a:p>
          <a:p>
            <a:r>
              <a:rPr lang="en-US" dirty="0" smtClean="0"/>
              <a:t>Repeat 2-3 times.</a:t>
            </a:r>
          </a:p>
          <a:p>
            <a:r>
              <a:rPr lang="en-US" dirty="0" smtClean="0"/>
              <a:t>Move to the next vertebrae. </a:t>
            </a:r>
          </a:p>
          <a:p>
            <a:r>
              <a:rPr lang="en-US" dirty="0" smtClean="0"/>
              <a:t>Start at the bottom of the rib cage and end at the top of the shoulder blades. </a:t>
            </a:r>
          </a:p>
          <a:p>
            <a:r>
              <a:rPr lang="en-US" dirty="0" smtClean="0"/>
              <a:t>For more intensity, bring the elbows together.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943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Rolling the pecs and traps/</a:t>
            </a:r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4" r="24066"/>
          <a:stretch/>
        </p:blipFill>
        <p:spPr>
          <a:xfrm>
            <a:off x="1296237" y="2539024"/>
            <a:ext cx="2402848" cy="3389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06" y="3585587"/>
            <a:ext cx="4162245" cy="23429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5947" y="248194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Pectorals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4313" y="3343424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69582" y="2270928"/>
            <a:ext cx="435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Roll slowly and hold any tender points for 30-90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639042" cy="17255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Stretches</a:t>
            </a:r>
            <a:br>
              <a:rPr lang="en-US" dirty="0" smtClean="0"/>
            </a:br>
            <a:r>
              <a:rPr lang="en-US" dirty="0" smtClean="0"/>
              <a:t>Hold 30 sec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870" y="1518476"/>
            <a:ext cx="3647481" cy="2383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2870" y="1149144"/>
            <a:ext cx="364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Twisting Stretch for pecs </a:t>
            </a:r>
          </a:p>
          <a:p>
            <a:r>
              <a:rPr lang="en-US" dirty="0" smtClean="0"/>
              <a:t>or t-spine mobility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4" y="3268226"/>
            <a:ext cx="3629130" cy="24194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4062" y="3024554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Latissimus </a:t>
            </a:r>
            <a:r>
              <a:rPr lang="en-US" dirty="0" err="1" smtClean="0"/>
              <a:t>Dorsi</a:t>
            </a:r>
            <a:r>
              <a:rPr lang="en-US" dirty="0" smtClean="0"/>
              <a:t> Stretch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85" y="4428585"/>
            <a:ext cx="1494772" cy="19955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29873" y="4176816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Levator</a:t>
            </a:r>
            <a:r>
              <a:rPr lang="en-US" dirty="0" smtClean="0"/>
              <a:t> Scapulae Stretch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7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3"/>
            <a:ext cx="2905512" cy="1343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Stretches</a:t>
            </a:r>
            <a:br>
              <a:rPr lang="en-US" dirty="0" smtClean="0"/>
            </a:br>
            <a:r>
              <a:rPr lang="en-US" dirty="0" smtClean="0"/>
              <a:t>5-10 reps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81" y="3331865"/>
            <a:ext cx="4633546" cy="3089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916" y="3114989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Quadruped Thoracic Rotation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286" y="1086057"/>
            <a:ext cx="4491615" cy="2245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3286" y="71672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Wall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“Ironman”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833" y="3227222"/>
            <a:ext cx="5538665" cy="2773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6527" y="2514277"/>
            <a:ext cx="5931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Focus on keeping the shoulders away from the ears</a:t>
            </a:r>
          </a:p>
          <a:p>
            <a:r>
              <a:rPr lang="en-US" dirty="0" smtClean="0"/>
              <a:t>10 reps, hold each rep 2-5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79" y="706117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Arm External Rotation and Chin Tuck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640" y="4489064"/>
            <a:ext cx="6133683" cy="2042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11" y="1748634"/>
            <a:ext cx="2500365" cy="25003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4835" y="2190541"/>
            <a:ext cx="260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10 reps, hold each rep 2-5 seconds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2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posture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67" y="1747520"/>
            <a:ext cx="5120641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human body is “plastic”</a:t>
            </a:r>
          </a:p>
          <a:p>
            <a:pPr lvl="1"/>
            <a:r>
              <a:rPr lang="en-US" dirty="0" smtClean="0"/>
              <a:t>Chronic positions and repetitive movements cause adaptations in the neuromuscular system</a:t>
            </a:r>
          </a:p>
          <a:p>
            <a:pPr lvl="1"/>
            <a:r>
              <a:rPr lang="en-US" dirty="0" smtClean="0"/>
              <a:t>Sub-optimal positioning can lead to </a:t>
            </a:r>
          </a:p>
          <a:p>
            <a:pPr lvl="2"/>
            <a:r>
              <a:rPr lang="en-US" dirty="0" smtClean="0"/>
              <a:t>muscle imbalances (overactive and underactive muscles)</a:t>
            </a:r>
          </a:p>
          <a:p>
            <a:pPr lvl="2"/>
            <a:r>
              <a:rPr lang="en-US" dirty="0" smtClean="0"/>
              <a:t>altered movement patterns</a:t>
            </a:r>
          </a:p>
          <a:p>
            <a:pPr lvl="2"/>
            <a:r>
              <a:rPr lang="en-US" dirty="0" smtClean="0"/>
              <a:t>trigger points</a:t>
            </a:r>
          </a:p>
          <a:p>
            <a:pPr lvl="2"/>
            <a:r>
              <a:rPr lang="en-US" dirty="0" smtClean="0"/>
              <a:t>chronic muscle pain/soreness</a:t>
            </a:r>
          </a:p>
          <a:p>
            <a:pPr lvl="2"/>
            <a:r>
              <a:rPr lang="en-US" dirty="0" smtClean="0"/>
              <a:t>chronic injuries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08" y="2011680"/>
            <a:ext cx="2967751" cy="313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97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muscle imbalance?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440" y="1625600"/>
            <a:ext cx="4897121" cy="4704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Overactive, tight or shortened muscles on one side of the joint</a:t>
            </a:r>
          </a:p>
          <a:p>
            <a:pPr lvl="1"/>
            <a:r>
              <a:rPr lang="en-US" dirty="0" smtClean="0"/>
              <a:t>Overactive doesn’t necessarily mean “strong”</a:t>
            </a:r>
          </a:p>
          <a:p>
            <a:r>
              <a:rPr lang="en-US" dirty="0" smtClean="0"/>
              <a:t>Underactive, lengthened </a:t>
            </a:r>
            <a:r>
              <a:rPr lang="en-US" i="1" dirty="0" smtClean="0"/>
              <a:t>or </a:t>
            </a:r>
            <a:r>
              <a:rPr lang="en-US" dirty="0" smtClean="0"/>
              <a:t>weak muscles on the other side of the joint</a:t>
            </a:r>
          </a:p>
          <a:p>
            <a:r>
              <a:rPr lang="en-US" dirty="0" smtClean="0"/>
              <a:t>An active muscle on one side of the joint tends to inhibit the antagonist muscle on the other side (reciprocal inhibition)</a:t>
            </a:r>
            <a:endParaRPr lang="en-US" dirty="0"/>
          </a:p>
        </p:txBody>
      </p:sp>
      <p:pic>
        <p:nvPicPr>
          <p:cNvPr id="4" name="Picture 3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01422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68" y="1067009"/>
            <a:ext cx="77597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0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428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0068" y="959244"/>
            <a:ext cx="26626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Commonly OVERACTIVE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Pectoralis</a:t>
            </a:r>
            <a:r>
              <a:rPr lang="en-US" dirty="0" smtClean="0"/>
              <a:t> major/minor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b="1" dirty="0" smtClean="0"/>
              <a:t>Commonly UNDERACTIVE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Middle/lower trapezius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Rhomboids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Rotator cuff muscles (SITS)</a:t>
            </a:r>
          </a:p>
        </p:txBody>
      </p:sp>
    </p:spTree>
    <p:extLst>
      <p:ext uri="{BB962C8B-B14F-4D97-AF65-F5344CB8AC3E}">
        <p14:creationId xmlns:p14="http://schemas.microsoft.com/office/powerpoint/2010/main" val="346934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810"/>
            <a:ext cx="9144000" cy="3404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9" y="4361792"/>
            <a:ext cx="7233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Commonly OVERACTIVE: </a:t>
            </a:r>
            <a:r>
              <a:rPr lang="en-US" dirty="0" smtClean="0"/>
              <a:t>Upper trapezius, sternocleidomastoid and </a:t>
            </a:r>
            <a:r>
              <a:rPr lang="en-US" dirty="0" err="1" smtClean="0"/>
              <a:t>levator</a:t>
            </a:r>
            <a:r>
              <a:rPr lang="en-US" dirty="0" smtClean="0"/>
              <a:t> scapulae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Commonly UNDERACTIVE: </a:t>
            </a:r>
            <a:r>
              <a:rPr lang="en-US" dirty="0" smtClean="0"/>
              <a:t>deep cervical flexors (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  <a:r>
              <a:rPr lang="en-US" dirty="0" err="1" smtClean="0"/>
              <a:t>capitus</a:t>
            </a:r>
            <a:r>
              <a:rPr lang="en-US" dirty="0" smtClean="0"/>
              <a:t> and </a:t>
            </a:r>
            <a:r>
              <a:rPr lang="en-US" dirty="0" err="1" smtClean="0"/>
              <a:t>longus</a:t>
            </a:r>
            <a:r>
              <a:rPr lang="en-US" dirty="0" smtClean="0"/>
              <a:t> coli)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6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02640"/>
            <a:ext cx="7024744" cy="833120"/>
          </a:xfrm>
        </p:spPr>
        <p:txBody>
          <a:bodyPr/>
          <a:lstStyle/>
          <a:p>
            <a:r>
              <a:rPr lang="en-US" dirty="0" smtClean="0"/>
              <a:t>Upper Crossed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849120"/>
            <a:ext cx="3419856" cy="39573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1800" i="1" dirty="0" smtClean="0"/>
              <a:t>(picture doesn’t include all muscles involved)</a:t>
            </a:r>
          </a:p>
          <a:p>
            <a:pPr marL="68580" indent="0">
              <a:buNone/>
            </a:pPr>
            <a:endParaRPr lang="en-US" sz="1800" i="1" dirty="0"/>
          </a:p>
          <a:p>
            <a:pPr marL="68580" indent="0">
              <a:buNone/>
            </a:pPr>
            <a:r>
              <a:rPr lang="en-US" sz="1800" dirty="0" smtClean="0"/>
              <a:t>Usually we don’t know which comes first </a:t>
            </a:r>
            <a:r>
              <a:rPr lang="mr-IN" sz="1800" dirty="0" smtClean="0"/>
              <a:t>–</a:t>
            </a:r>
            <a:r>
              <a:rPr lang="en-US" sz="1800" dirty="0" smtClean="0"/>
              <a:t> the poor posture or the muscle imbalance</a:t>
            </a:r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r>
              <a:rPr lang="en-US" sz="1800" dirty="0" smtClean="0"/>
              <a:t>To correct it, we have to address both!</a:t>
            </a:r>
          </a:p>
          <a:p>
            <a:pPr marL="68580" indent="0">
              <a:buNone/>
            </a:pPr>
            <a:endParaRPr lang="en-US" sz="1800" dirty="0"/>
          </a:p>
        </p:txBody>
      </p:sp>
      <p:pic>
        <p:nvPicPr>
          <p:cNvPr id="5" name="Content Placeholder 4" descr="17e71c1c2861323ac6b0701195d3d51c.jpg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03" b="-11803"/>
          <a:stretch/>
        </p:blipFill>
        <p:spPr>
          <a:xfrm>
            <a:off x="4645025" y="1554222"/>
            <a:ext cx="3858895" cy="446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Address overactive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Inhibit overactive or tight muscles with:</a:t>
            </a:r>
          </a:p>
          <a:p>
            <a:pPr lvl="1"/>
            <a:r>
              <a:rPr lang="en-US" dirty="0" smtClean="0"/>
              <a:t>SMR/rolling</a:t>
            </a:r>
          </a:p>
          <a:p>
            <a:pPr lvl="1"/>
            <a:r>
              <a:rPr lang="en-US" dirty="0" smtClean="0"/>
              <a:t>Stretching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Muscles targeted:</a:t>
            </a:r>
          </a:p>
          <a:p>
            <a:pPr lvl="1"/>
            <a:r>
              <a:rPr lang="en-US" dirty="0" smtClean="0"/>
              <a:t>Chest (</a:t>
            </a:r>
            <a:r>
              <a:rPr lang="en-US" dirty="0" err="1" smtClean="0"/>
              <a:t>pecs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Back (</a:t>
            </a:r>
            <a:r>
              <a:rPr lang="en-US" dirty="0" err="1" smtClean="0"/>
              <a:t>lats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Neck (upper traps/</a:t>
            </a:r>
            <a:r>
              <a:rPr lang="en-US" dirty="0" err="1" smtClean="0"/>
              <a:t>levator</a:t>
            </a:r>
            <a:r>
              <a:rPr lang="en-US" dirty="0" smtClean="0"/>
              <a:t> scapulae)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4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Address underactive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Activate + strengthen + improve endurance</a:t>
            </a:r>
          </a:p>
          <a:p>
            <a:r>
              <a:rPr lang="en-US" dirty="0" smtClean="0"/>
              <a:t>Isolated exercises</a:t>
            </a:r>
          </a:p>
          <a:p>
            <a:r>
              <a:rPr lang="en-US" dirty="0" smtClean="0"/>
              <a:t>Multi-joint exercises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Muscles targeted:</a:t>
            </a:r>
          </a:p>
          <a:p>
            <a:pPr lvl="1"/>
            <a:r>
              <a:rPr lang="en-US" dirty="0" smtClean="0"/>
              <a:t>Mid-back (rhomboids, and mid/lower traps)</a:t>
            </a:r>
          </a:p>
          <a:p>
            <a:pPr lvl="1"/>
            <a:r>
              <a:rPr lang="en-US" dirty="0" smtClean="0"/>
              <a:t>Rotator cuff</a:t>
            </a:r>
          </a:p>
          <a:p>
            <a:pPr lvl="1"/>
            <a:r>
              <a:rPr lang="en-US" dirty="0" smtClean="0"/>
              <a:t>Neck flexors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0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58</TotalTime>
  <Words>459</Words>
  <Application>Microsoft Macintosh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Century Gothic</vt:lpstr>
      <vt:lpstr>Mangal</vt:lpstr>
      <vt:lpstr>Wingdings 2</vt:lpstr>
      <vt:lpstr>Arial</vt:lpstr>
      <vt:lpstr>Austin</vt:lpstr>
      <vt:lpstr>Tech-Proof Your Posture</vt:lpstr>
      <vt:lpstr>Why is posture important?</vt:lpstr>
      <vt:lpstr>What is a muscle imbalance?</vt:lpstr>
      <vt:lpstr>PowerPoint Presentation</vt:lpstr>
      <vt:lpstr>PowerPoint Presentation</vt:lpstr>
      <vt:lpstr>PowerPoint Presentation</vt:lpstr>
      <vt:lpstr>Upper Crossed Syndrome</vt:lpstr>
      <vt:lpstr>Step 1: Address overactive muscles</vt:lpstr>
      <vt:lpstr>Step 2: Address underactive muscles</vt:lpstr>
      <vt:lpstr>Step 3: Teach your body a new way to sit/move</vt:lpstr>
      <vt:lpstr>Let’s move!</vt:lpstr>
      <vt:lpstr>Foam Roller T-Spine Mobility </vt:lpstr>
      <vt:lpstr>Rolling the pecs and traps/levator scapulae</vt:lpstr>
      <vt:lpstr>Static Stretches Hold 30 sec</vt:lpstr>
      <vt:lpstr>Dynamic Stretches 5-10 reps </vt:lpstr>
      <vt:lpstr>“Ironman” </vt:lpstr>
      <vt:lpstr>Arm External Rotation and Chin Tuck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Tech-Proof Your Posture</dc:title>
  <dc:creator>Erin Calderone</dc:creator>
  <cp:lastModifiedBy>Erin Calderone</cp:lastModifiedBy>
  <cp:revision>8</cp:revision>
  <dcterms:created xsi:type="dcterms:W3CDTF">2017-03-16T16:15:56Z</dcterms:created>
  <dcterms:modified xsi:type="dcterms:W3CDTF">2017-03-21T21:26:55Z</dcterms:modified>
</cp:coreProperties>
</file>